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0080625" cy="7559675" type="screen4x3"/>
  <p:notesSz cx="7559675" cy="106918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80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tr-TR" sz="14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3" name="2 Veri Yer Tutucusu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tr-TR" sz="14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4" name="3 Altbilgi Yer Tutucusu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tr-TR" sz="14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1CB3DE0-3321-434B-A5E5-0CF0D5C73FBF}" type="slidenum">
              <a:t>‹#›</a:t>
            </a:fld>
            <a:endParaRPr lang="tr-TR" sz="14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Not Yer Tutucusu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4" name="3 Üstbilgi Yer Tutucusu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tr-TR" sz="14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5" name="4 Veri Yer Tutucusu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tr-TR" sz="14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6" name="5 Altbilgi Yer Tutucusu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tr-TR" sz="14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7" name="6 Slayt Numarası Yer Tutucusu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tr-TR" sz="14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fld id="{672BEDF0-8A19-4CD2-9B15-71670F08A0A5}" type="slidenum"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tr-TR" sz="2000" b="0" i="0" u="none" strike="noStrike" kern="1200" cap="none">
        <a:ln>
          <a:noFill/>
        </a:ln>
        <a:latin typeface="Source Sans Pro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Not Yer Tutucusu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 sz="281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Not Yer Tutucusu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 sz="281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Not Yer Tutucusu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Not Yer Tutucusu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Not Yer Tutucusu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Not Yer Tutucusu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Not Yer Tutucusu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Not Yer Tutucusu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Not Yer Tutucusu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Not Yer Tutucusu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Not Yer Tutucusu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Not Yer Tutucusu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Not Yer Tutucusu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Not Yer Tutucusu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Not Yer Tutucusu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Not Yer Tutucusu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2 Not Yer Tutucusu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E5CC1A-3C83-4B68-960F-8B61D55C195E}" type="slidenum"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DAE8E7-79FF-4642-A86C-619B7F510717}" type="slidenum"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380288" y="360363"/>
            <a:ext cx="2339975" cy="6299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60363" y="360363"/>
            <a:ext cx="6867525" cy="6299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646111-0E5F-4FB5-8082-A5FC56222A99}" type="slidenum"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69B3B2-3812-4732-A6AD-A85C9F3F74F5}" type="slidenum"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9D30FA-0DB0-4D97-951B-FF5EEFE1FA6E}" type="slidenum"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8DF3B7-9A51-4567-8DDE-E931CF3C9411}" type="slidenum"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39750" y="4679950"/>
            <a:ext cx="4513263" cy="251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05413" y="4679950"/>
            <a:ext cx="4514850" cy="251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8954AB-70F8-48A1-9CC4-0E0D9B27FD18}" type="slidenum"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01440E-45AF-41BE-BD40-CEC436A7E885}" type="slidenum"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B7B3CD-0524-4B83-9C3C-02D93CD43AA1}" type="slidenum"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E024AD-DE10-4DFA-A0CF-6276FA773B4D}" type="slidenum">
              <a:t>‹#›</a:t>
            </a:fld>
            <a:endParaRPr lang="tr-TR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E80232-C93F-4E11-8A79-7DF86A9AD50F}" type="slidenum"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903D88-AC4B-4240-90E8-FD200CE2161A}" type="slidenum"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8DB99-5B1B-4BCB-8184-0BCEDB4FEC0B}" type="slidenum"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F74F35-02F9-4013-8D3B-BE0CB4C64D96}" type="slidenum"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380288" y="3330575"/>
            <a:ext cx="2339975" cy="38687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60363" y="3330575"/>
            <a:ext cx="6867525" cy="38687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F98D63-F7E6-4AE5-AB01-DEB4CA70536A}" type="slidenum"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7CFA79-919F-4D39-85FB-ADA204E6F8E1}" type="slidenum"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60363" y="1979613"/>
            <a:ext cx="4513262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26025" y="1979613"/>
            <a:ext cx="4513263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1F9D23-D970-4356-9FBE-42A5BB76BA1F}" type="slidenum"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64CE37-4191-41BC-BD20-4158DCF433BA}" type="slidenum"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6FACFB-762E-426A-97E0-28C786408996}" type="slidenum"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0F5A67-10E9-4522-85CA-F805E210AC05}" type="slidenum">
              <a:t>‹#›</a:t>
            </a:fld>
            <a:endParaRPr lang="tr-TR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57021A-36C0-4F39-8930-6C613CDD35C8}" type="slidenum"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8F8F0C-4E37-429D-A6DC-0F1EA0B62648}" type="slidenum"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0" y="180000"/>
            <a:ext cx="9720000" cy="12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74C3C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tr-TR" sz="1800" b="1" kern="1200">
              <a:solidFill>
                <a:srgbClr val="FFFFFF"/>
              </a:solidFill>
              <a:latin typeface="Source Sans Pro Black" pitchFamily="34"/>
              <a:ea typeface="源ノ角ゴシック Heavy" pitchFamily="2"/>
              <a:cs typeface="IPA Pゴシック" pitchFamily="2"/>
            </a:endParaRPr>
          </a:p>
        </p:txBody>
      </p:sp>
      <p:sp>
        <p:nvSpPr>
          <p:cNvPr id="3" name="2 Serbest Form"/>
          <p:cNvSpPr/>
          <p:nvPr/>
        </p:nvSpPr>
        <p:spPr>
          <a:xfrm>
            <a:off x="7560000" y="6840000"/>
            <a:ext cx="2520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74C3C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tr-TR" sz="1800" b="1" kern="1200">
              <a:solidFill>
                <a:srgbClr val="FFFFFF"/>
              </a:solidFill>
              <a:latin typeface="Source Sans Pro Black" pitchFamily="34"/>
              <a:ea typeface="源ノ角ゴシック Heavy" pitchFamily="2"/>
              <a:cs typeface="IPA Pゴシック" pitchFamily="2"/>
            </a:endParaRPr>
          </a:p>
        </p:txBody>
      </p:sp>
      <p:sp>
        <p:nvSpPr>
          <p:cNvPr id="4" name="3 Serbest Form"/>
          <p:cNvSpPr/>
          <p:nvPr/>
        </p:nvSpPr>
        <p:spPr>
          <a:xfrm>
            <a:off x="900000" y="6840000"/>
            <a:ext cx="6480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DC3C7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tr-TR" sz="1800" b="1" kern="1200">
              <a:solidFill>
                <a:srgbClr val="FFFFFF"/>
              </a:solidFill>
              <a:latin typeface="Source Sans Pro Black" pitchFamily="34"/>
              <a:ea typeface="源ノ角ゴシック Heavy" pitchFamily="2"/>
              <a:cs typeface="IPA Pゴシック" pitchFamily="2"/>
            </a:endParaRPr>
          </a:p>
        </p:txBody>
      </p:sp>
      <p:sp>
        <p:nvSpPr>
          <p:cNvPr id="5" name="4 Serbest Form"/>
          <p:cNvSpPr/>
          <p:nvPr/>
        </p:nvSpPr>
        <p:spPr>
          <a:xfrm>
            <a:off x="180000" y="6840000"/>
            <a:ext cx="540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44336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rtl="0" hangingPunct="0">
              <a:buNone/>
              <a:tabLst/>
            </a:pPr>
            <a:endParaRPr lang="tr-TR" sz="1800" b="1" kern="1200">
              <a:solidFill>
                <a:srgbClr val="FFFFFF"/>
              </a:solidFill>
              <a:latin typeface="Source Sans Pro Black" pitchFamily="34"/>
              <a:ea typeface="源ノ角ゴシック Heavy" pitchFamily="2"/>
              <a:cs typeface="IPA Pゴシック" pitchFamily="2"/>
            </a:endParaRPr>
          </a:p>
        </p:txBody>
      </p:sp>
      <p:sp>
        <p:nvSpPr>
          <p:cNvPr id="6" name="5 Başlık Yer Tutucusu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tr-TR"/>
          </a:p>
        </p:txBody>
      </p:sp>
      <p:sp>
        <p:nvSpPr>
          <p:cNvPr id="7" name="6 Metin Yer Tutucusu"/>
          <p:cNvSpPr txBox="1">
            <a:spLocks noGrp="1"/>
          </p:cNvSpPr>
          <p:nvPr>
            <p:ph type="body" idx="1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8" name="7 Veri Yer Tutucusu"/>
          <p:cNvSpPr txBox="1">
            <a:spLocks noGrp="1"/>
          </p:cNvSpPr>
          <p:nvPr>
            <p:ph type="dt" sz="half" idx="2"/>
          </p:nvPr>
        </p:nvSpPr>
        <p:spPr>
          <a:xfrm>
            <a:off x="7560000" y="6840000"/>
            <a:ext cx="2340000" cy="5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lvl="0" algn="l" rtl="0" hangingPunct="0">
              <a:buNone/>
              <a:tabLst/>
              <a:defRPr lang="ja-JP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ja-JP"/>
          </a:p>
        </p:txBody>
      </p:sp>
      <p:sp>
        <p:nvSpPr>
          <p:cNvPr id="9" name="8 Altbilgi Yer Tutucusu"/>
          <p:cNvSpPr txBox="1">
            <a:spLocks noGrp="1"/>
          </p:cNvSpPr>
          <p:nvPr>
            <p:ph type="ftr" sz="quarter" idx="3"/>
          </p:nvPr>
        </p:nvSpPr>
        <p:spPr>
          <a:xfrm>
            <a:off x="1080000" y="6840000"/>
            <a:ext cx="3240000" cy="5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lvl="0" algn="ctr" rtl="0" hangingPunct="0">
              <a:buNone/>
              <a:tabLst/>
              <a:defRPr lang="tr-TR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10" name="9 Slayt Numarası Yer Tutucusu"/>
          <p:cNvSpPr txBox="1">
            <a:spLocks noGrp="1"/>
          </p:cNvSpPr>
          <p:nvPr>
            <p:ph type="sldNum" sz="quarter" idx="4"/>
          </p:nvPr>
        </p:nvSpPr>
        <p:spPr>
          <a:xfrm>
            <a:off x="180000" y="6840000"/>
            <a:ext cx="540000" cy="540000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txBody>
          <a:bodyPr lIns="0" tIns="0" rIns="0" bIns="0" anchor="ctr" anchorCtr="0"/>
          <a:lstStyle>
            <a:lvl1pPr lvl="0" algn="ctr" rtl="0" hangingPunct="0">
              <a:buNone/>
              <a:tabLst/>
              <a:defRPr lang="tr-TR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fld id="{2136A0EE-387B-442F-973A-D6A987719F90}" type="slidenum"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hangingPunct="1">
        <a:tabLst/>
        <a:defRPr lang="tr-TR" sz="3200" b="1" i="0" u="none" strike="noStrike" kern="1200" cap="none">
          <a:ln>
            <a:noFill/>
          </a:ln>
          <a:solidFill>
            <a:srgbClr val="FFFFFF"/>
          </a:solidFill>
          <a:latin typeface="Source Sans Pro Black" pitchFamily="34"/>
        </a:defRPr>
      </a:lvl1pPr>
    </p:titleStyle>
    <p:bodyStyle>
      <a:lvl1pPr marL="0" marR="0" indent="0" rtl="0" hangingPunct="1">
        <a:spcBef>
          <a:spcPts val="0"/>
        </a:spcBef>
        <a:spcAft>
          <a:spcPts val="1142"/>
        </a:spcAft>
        <a:tabLst/>
        <a:defRPr lang="tr-TR" sz="2600" b="1" i="0" u="none" strike="noStrike" kern="1200" cap="none">
          <a:ln>
            <a:noFill/>
          </a:ln>
          <a:solidFill>
            <a:srgbClr val="1C1C1C"/>
          </a:solidFill>
          <a:latin typeface="Source Sans Pro Semibold" pitchFamily="34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erbest Form"/>
          <p:cNvSpPr/>
          <p:nvPr/>
        </p:nvSpPr>
        <p:spPr>
          <a:xfrm>
            <a:off x="0" y="3150000"/>
            <a:ext cx="9720000" cy="12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74C3C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3" name="2 Başlık Yer Tutucusu"/>
          <p:cNvSpPr txBox="1">
            <a:spLocks noGrp="1"/>
          </p:cNvSpPr>
          <p:nvPr>
            <p:ph type="title"/>
          </p:nvPr>
        </p:nvSpPr>
        <p:spPr>
          <a:xfrm>
            <a:off x="360000" y="333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tr-TR"/>
          </a:p>
        </p:txBody>
      </p:sp>
      <p:sp>
        <p:nvSpPr>
          <p:cNvPr id="4" name="3 Metin Yer Tutucusu"/>
          <p:cNvSpPr txBox="1">
            <a:spLocks noGrp="1"/>
          </p:cNvSpPr>
          <p:nvPr>
            <p:ph type="body" idx="1"/>
          </p:nvPr>
        </p:nvSpPr>
        <p:spPr>
          <a:xfrm>
            <a:off x="540000" y="4680000"/>
            <a:ext cx="9180000" cy="25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1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 txBox="1">
            <a:spLocks noGrp="1"/>
          </p:cNvSpPr>
          <p:nvPr>
            <p:ph type="dt" sz="half" idx="2"/>
          </p:nvPr>
        </p:nvSpPr>
        <p:spPr>
          <a:xfrm>
            <a:off x="7560000" y="6840000"/>
            <a:ext cx="2340000" cy="5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lvl="0" algn="l" rtl="0" hangingPunct="0">
              <a:buNone/>
              <a:tabLst/>
              <a:defRPr lang="ja-JP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ja-JP"/>
          </a:p>
        </p:txBody>
      </p:sp>
      <p:sp>
        <p:nvSpPr>
          <p:cNvPr id="6" name="5 Altbilgi Yer Tutucusu"/>
          <p:cNvSpPr txBox="1">
            <a:spLocks noGrp="1"/>
          </p:cNvSpPr>
          <p:nvPr>
            <p:ph type="ftr" sz="quarter" idx="3"/>
          </p:nvPr>
        </p:nvSpPr>
        <p:spPr>
          <a:xfrm>
            <a:off x="1080000" y="6840000"/>
            <a:ext cx="3240000" cy="5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lvl="0" algn="ctr" rtl="0" hangingPunct="0">
              <a:buNone/>
              <a:tabLst/>
              <a:defRPr lang="tr-TR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7" name="6 Slayt Numarası Yer Tutucusu"/>
          <p:cNvSpPr txBox="1">
            <a:spLocks noGrp="1"/>
          </p:cNvSpPr>
          <p:nvPr>
            <p:ph type="sldNum" sz="quarter" idx="4"/>
          </p:nvPr>
        </p:nvSpPr>
        <p:spPr>
          <a:xfrm>
            <a:off x="180000" y="6840000"/>
            <a:ext cx="540000" cy="5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tr-TR" sz="1800" b="1" kern="1200">
                <a:solidFill>
                  <a:srgbClr val="FFFFFF"/>
                </a:solidFill>
                <a:latin typeface="Source Sans Pro Black" pitchFamily="34"/>
                <a:ea typeface="源ノ角ゴシック Heavy" pitchFamily="2"/>
                <a:cs typeface="IPA Pゴシック" pitchFamily="2"/>
              </a:defRPr>
            </a:lvl1pPr>
          </a:lstStyle>
          <a:p>
            <a:pPr lvl="0"/>
            <a:fld id="{E46C9375-3CF6-4501-9533-C38028FCBA22}" type="slidenum"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hangingPunct="1">
        <a:tabLst/>
        <a:defRPr lang="tr-TR" sz="3200" b="1" i="0" u="none" strike="noStrike" kern="1200" cap="none">
          <a:ln>
            <a:noFill/>
          </a:ln>
          <a:solidFill>
            <a:srgbClr val="FFFFFF"/>
          </a:solidFill>
          <a:latin typeface="Source Sans Pro Black" pitchFamily="34"/>
        </a:defRPr>
      </a:lvl1pPr>
    </p:titleStyle>
    <p:bodyStyle>
      <a:lvl1pPr marL="0" marR="0" indent="0" rtl="0" hangingPunct="1">
        <a:spcBef>
          <a:spcPts val="0"/>
        </a:spcBef>
        <a:spcAft>
          <a:spcPts val="1142"/>
        </a:spcAft>
        <a:tabLst/>
        <a:defRPr lang="tr-TR" sz="2600" b="1" i="0" u="none" strike="noStrike" kern="1200" cap="none">
          <a:ln>
            <a:noFill/>
          </a:ln>
          <a:solidFill>
            <a:srgbClr val="1C1C1C"/>
          </a:solidFill>
          <a:latin typeface="Source Sans Pro Semibold" pitchFamily="34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E-KURS</a:t>
            </a:r>
          </a:p>
        </p:txBody>
      </p:sp>
      <p:sp>
        <p:nvSpPr>
          <p:cNvPr id="3" name="2 Alt Başlık"/>
          <p:cNvSpPr txBox="1">
            <a:spLocks noGrp="1"/>
          </p:cNvSpPr>
          <p:nvPr>
            <p:ph type="subTitle" idx="4294967295"/>
          </p:nvPr>
        </p:nvSpPr>
        <p:spPr/>
        <p:txBody>
          <a:bodyPr anchor="t" anchorCtr="0"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lvl="0" algn="l"/>
            <a:r>
              <a:rPr lang="tr-TR" sz="2200" b="0">
                <a:latin typeface="Source Sans Pro Light" pitchFamily="34"/>
              </a:rPr>
              <a:t>Milli Eğitim Bakanlığı Destekleme ve Yetiştirme Kursları</a:t>
            </a:r>
          </a:p>
          <a:p>
            <a:pPr lvl="0" algn="l"/>
            <a:r>
              <a:rPr lang="tr-TR" sz="2200" b="0">
                <a:latin typeface="Source Sans Pro Light" pitchFamily="34"/>
              </a:rPr>
              <a:t>Yönetim Sistemi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E-KURS İŞ AKIŞI</a:t>
            </a:r>
          </a:p>
        </p:txBody>
      </p:sp>
      <p:sp>
        <p:nvSpPr>
          <p:cNvPr id="3" name="2 Alt Başlık"/>
          <p:cNvSpPr txBox="1">
            <a:spLocks noGrp="1"/>
          </p:cNvSpPr>
          <p:nvPr>
            <p:ph type="subTitle" idx="4294967295"/>
          </p:nvPr>
        </p:nvSpPr>
        <p:spPr/>
        <p:txBody>
          <a:bodyPr anchor="t" anchorCtr="0"/>
          <a:lstStyle>
            <a:defPPr lvl="0">
              <a:buNone/>
            </a:defPPr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algn="l"/>
            <a:endParaRPr lang="tr-TR" sz="2200" b="0">
              <a:latin typeface="Source Sans Pro Light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AD1AE5-45C0-48FE-A116-DE50B8A42724}" type="slidenum">
              <a:t>11</a:t>
            </a:fld>
            <a:endParaRPr lang="tr-TR"/>
          </a:p>
        </p:txBody>
      </p:sp>
      <p:sp>
        <p:nvSpPr>
          <p:cNvPr id="2" name="1 Başlık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İŞ AKIŞI</a:t>
            </a:r>
          </a:p>
        </p:txBody>
      </p:sp>
      <p:sp>
        <p:nvSpPr>
          <p:cNvPr id="3" name="2 Serbest Form"/>
          <p:cNvSpPr/>
          <p:nvPr/>
        </p:nvSpPr>
        <p:spPr>
          <a:xfrm>
            <a:off x="360000" y="3041640"/>
            <a:ext cx="1998000" cy="13255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tr-TR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KURS MERKEZİ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tr-TR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BAŞVURUSU</a:t>
            </a:r>
          </a:p>
        </p:txBody>
      </p:sp>
      <p:sp>
        <p:nvSpPr>
          <p:cNvPr id="4" name="3 Serbest Form"/>
          <p:cNvSpPr/>
          <p:nvPr/>
        </p:nvSpPr>
        <p:spPr>
          <a:xfrm>
            <a:off x="2634480" y="3028320"/>
            <a:ext cx="1998000" cy="13255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tr-TR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İL/İLÇE ONAYLAMA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tr-TR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İŞLEMLERİ</a:t>
            </a:r>
          </a:p>
        </p:txBody>
      </p:sp>
      <p:sp>
        <p:nvSpPr>
          <p:cNvPr id="5" name="4 Serbest Form"/>
          <p:cNvSpPr/>
          <p:nvPr/>
        </p:nvSpPr>
        <p:spPr>
          <a:xfrm>
            <a:off x="4992120" y="3014280"/>
            <a:ext cx="1998000" cy="13255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tr-TR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ÖĞRETMEN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tr-TR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BAŞVURUSU</a:t>
            </a:r>
          </a:p>
        </p:txBody>
      </p:sp>
      <p:sp>
        <p:nvSpPr>
          <p:cNvPr id="6" name="5 Serbest Form"/>
          <p:cNvSpPr/>
          <p:nvPr/>
        </p:nvSpPr>
        <p:spPr>
          <a:xfrm>
            <a:off x="7378199" y="2986560"/>
            <a:ext cx="1998000" cy="13255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tr-TR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ÖĞRENCİ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tr-TR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BAŞVURUSU</a:t>
            </a:r>
          </a:p>
        </p:txBody>
      </p:sp>
      <p:sp>
        <p:nvSpPr>
          <p:cNvPr id="7" name="6 Serbest Form"/>
          <p:cNvSpPr/>
          <p:nvPr/>
        </p:nvSpPr>
        <p:spPr>
          <a:xfrm>
            <a:off x="3488040" y="5288760"/>
            <a:ext cx="2985839" cy="13255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tr-TR" sz="1800" b="0" i="0" u="none" strike="noStrike" kern="1200" cap="none">
                <a:ln>
                  <a:noFill/>
                </a:ln>
                <a:latin typeface="Source Sans Pro" pitchFamily="34"/>
                <a:ea typeface="源ノ角ゴシック Normal" pitchFamily="2"/>
                <a:cs typeface="FreeSans" pitchFamily="2"/>
              </a:rPr>
              <a:t>SINIF OLUŞTURMA İŞLEMLERİ</a:t>
            </a:r>
          </a:p>
        </p:txBody>
      </p:sp>
      <p:sp>
        <p:nvSpPr>
          <p:cNvPr id="8" name="7 Düz Bağlayıcı"/>
          <p:cNvSpPr/>
          <p:nvPr/>
        </p:nvSpPr>
        <p:spPr>
          <a:xfrm>
            <a:off x="2358000" y="3724920"/>
            <a:ext cx="516240" cy="0"/>
          </a:xfrm>
          <a:prstGeom prst="line">
            <a:avLst/>
          </a:prstGeom>
          <a:noFill/>
          <a:ln w="72000">
            <a:solidFill>
              <a:srgbClr val="2C3E5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9" name="8 Düz Bağlayıcı"/>
          <p:cNvSpPr/>
          <p:nvPr/>
        </p:nvSpPr>
        <p:spPr>
          <a:xfrm>
            <a:off x="4548239" y="3697200"/>
            <a:ext cx="655921" cy="0"/>
          </a:xfrm>
          <a:prstGeom prst="line">
            <a:avLst/>
          </a:prstGeom>
          <a:noFill/>
          <a:ln w="72000">
            <a:solidFill>
              <a:srgbClr val="2C3E5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10" name="9 Düz Bağlayıcı"/>
          <p:cNvSpPr/>
          <p:nvPr/>
        </p:nvSpPr>
        <p:spPr>
          <a:xfrm>
            <a:off x="6990120" y="3683159"/>
            <a:ext cx="388079" cy="0"/>
          </a:xfrm>
          <a:prstGeom prst="line">
            <a:avLst/>
          </a:prstGeom>
          <a:noFill/>
          <a:ln w="72000">
            <a:solidFill>
              <a:srgbClr val="2C3E5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11" name="10 Düz Bağlayıcı"/>
          <p:cNvSpPr/>
          <p:nvPr/>
        </p:nvSpPr>
        <p:spPr>
          <a:xfrm flipH="1">
            <a:off x="6055200" y="4312080"/>
            <a:ext cx="2358000" cy="1143000"/>
          </a:xfrm>
          <a:prstGeom prst="line">
            <a:avLst/>
          </a:prstGeom>
          <a:noFill/>
          <a:ln w="72000">
            <a:solidFill>
              <a:srgbClr val="2C3E5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B24FA2-CCEC-48DB-82B5-AE4C608C0511}" type="slidenum">
              <a:t>12</a:t>
            </a:fld>
            <a:endParaRPr lang="tr-TR"/>
          </a:p>
        </p:txBody>
      </p:sp>
      <p:sp>
        <p:nvSpPr>
          <p:cNvPr id="2" name="1 Başlık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KURS MERKEZİ BAŞVURU EKRANI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6600" y="1592280"/>
            <a:ext cx="9727560" cy="46569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Düz Bağlayıcı"/>
          <p:cNvSpPr/>
          <p:nvPr/>
        </p:nvSpPr>
        <p:spPr>
          <a:xfrm flipH="1">
            <a:off x="851040" y="2734560"/>
            <a:ext cx="2106719" cy="878759"/>
          </a:xfrm>
          <a:prstGeom prst="line">
            <a:avLst/>
          </a:prstGeom>
          <a:noFill/>
          <a:ln w="72000">
            <a:solidFill>
              <a:srgbClr val="2C3E5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5" name="4 Serbest Form"/>
          <p:cNvSpPr/>
          <p:nvPr/>
        </p:nvSpPr>
        <p:spPr>
          <a:xfrm>
            <a:off x="3613679" y="3432239"/>
            <a:ext cx="2162520" cy="1393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DDDDD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6" name="5 Serbest Form"/>
          <p:cNvSpPr/>
          <p:nvPr/>
        </p:nvSpPr>
        <p:spPr>
          <a:xfrm>
            <a:off x="7617960" y="1673999"/>
            <a:ext cx="1729800" cy="2095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DDDDD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998CA9-6357-43BC-B232-502EDB39FD4E}" type="slidenum">
              <a:t>13</a:t>
            </a:fld>
            <a:endParaRPr lang="tr-TR"/>
          </a:p>
        </p:txBody>
      </p:sp>
      <p:sp>
        <p:nvSpPr>
          <p:cNvPr id="2" name="1 Başlık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KURS MERKEZİ İŞLEMLERİ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69960" y="1523880"/>
            <a:ext cx="8123040" cy="5136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D8AC78-BFF8-4F92-AD05-F2709B252A1D}" type="slidenum">
              <a:t>14</a:t>
            </a:fld>
            <a:endParaRPr lang="tr-TR"/>
          </a:p>
        </p:txBody>
      </p:sp>
      <p:sp>
        <p:nvSpPr>
          <p:cNvPr id="2" name="1 Başlık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İL/İLÇE İŞLEMLERİ</a:t>
            </a:r>
          </a:p>
        </p:txBody>
      </p:sp>
      <p:sp>
        <p:nvSpPr>
          <p:cNvPr id="3" name="2 Metin Yer Tutucusu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endParaRPr lang="tr-T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6600" y="1520639"/>
            <a:ext cx="9852120" cy="4740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7E3F5F-C1FC-40EE-8D1F-7EA85841D2CA}" type="slidenum">
              <a:t>15</a:t>
            </a:fld>
            <a:endParaRPr lang="tr-TR"/>
          </a:p>
        </p:txBody>
      </p:sp>
      <p:sp>
        <p:nvSpPr>
          <p:cNvPr id="2" name="1 Başlık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İL/İLÇE İŞLEMLERİ</a:t>
            </a:r>
          </a:p>
        </p:txBody>
      </p:sp>
      <p:sp>
        <p:nvSpPr>
          <p:cNvPr id="3" name="2 Metin Yer Tutucusu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endParaRPr lang="tr-T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6600" y="1642319"/>
            <a:ext cx="9839160" cy="4388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1BAF48-48F6-4887-9CA9-50ED96EA1574}" type="slidenum">
              <a:t>16</a:t>
            </a:fld>
            <a:endParaRPr lang="tr-TR"/>
          </a:p>
        </p:txBody>
      </p:sp>
      <p:sp>
        <p:nvSpPr>
          <p:cNvPr id="2" name="1 Başlık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ÖĞRETMEN İŞLEMLERİ</a:t>
            </a:r>
          </a:p>
        </p:txBody>
      </p:sp>
      <p:sp>
        <p:nvSpPr>
          <p:cNvPr id="3" name="2 Metin Yer Tutucusu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endParaRPr lang="tr-T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6600" y="1544040"/>
            <a:ext cx="9755640" cy="50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Serbest Form"/>
          <p:cNvSpPr/>
          <p:nvPr/>
        </p:nvSpPr>
        <p:spPr>
          <a:xfrm>
            <a:off x="66600" y="3152879"/>
            <a:ext cx="1872720" cy="333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DDDDD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6" name="5 Serbest Form"/>
          <p:cNvSpPr/>
          <p:nvPr/>
        </p:nvSpPr>
        <p:spPr>
          <a:xfrm>
            <a:off x="66600" y="1544040"/>
            <a:ext cx="1956600" cy="1246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DDDDD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7" name="6 Düz Bağlayıcı"/>
          <p:cNvSpPr/>
          <p:nvPr/>
        </p:nvSpPr>
        <p:spPr>
          <a:xfrm flipH="1">
            <a:off x="1646280" y="1544040"/>
            <a:ext cx="1213920" cy="1483560"/>
          </a:xfrm>
          <a:prstGeom prst="line">
            <a:avLst/>
          </a:prstGeom>
          <a:noFill/>
          <a:ln w="72000">
            <a:solidFill>
              <a:srgbClr val="2C3E5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8" name="7 Serbest Form"/>
          <p:cNvSpPr/>
          <p:nvPr/>
        </p:nvSpPr>
        <p:spPr>
          <a:xfrm>
            <a:off x="3725279" y="2218319"/>
            <a:ext cx="878759" cy="139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DDDDD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9D042A-B6CF-4AF4-8CC7-D2217288C6D5}" type="slidenum">
              <a:t>17</a:t>
            </a:fld>
            <a:endParaRPr lang="tr-TR"/>
          </a:p>
        </p:txBody>
      </p:sp>
      <p:sp>
        <p:nvSpPr>
          <p:cNvPr id="2" name="1 Başlık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ÖĞRENCİ İŞLEMLERİ</a:t>
            </a:r>
          </a:p>
        </p:txBody>
      </p:sp>
      <p:sp>
        <p:nvSpPr>
          <p:cNvPr id="3" name="2 Metin Yer Tutucusu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endParaRPr lang="tr-T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08360" y="1562400"/>
            <a:ext cx="8904600" cy="52009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Serbest Form"/>
          <p:cNvSpPr/>
          <p:nvPr/>
        </p:nvSpPr>
        <p:spPr>
          <a:xfrm>
            <a:off x="108360" y="1562400"/>
            <a:ext cx="2054160" cy="1688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6" name="5 Serbest Form"/>
          <p:cNvSpPr/>
          <p:nvPr/>
        </p:nvSpPr>
        <p:spPr>
          <a:xfrm>
            <a:off x="108360" y="3976200"/>
            <a:ext cx="1998360" cy="248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  <p:sp>
        <p:nvSpPr>
          <p:cNvPr id="7" name="6 Serbest Form"/>
          <p:cNvSpPr/>
          <p:nvPr/>
        </p:nvSpPr>
        <p:spPr>
          <a:xfrm>
            <a:off x="3655440" y="1980000"/>
            <a:ext cx="1102320" cy="140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tr-TR" sz="1800" b="0" i="0" u="none" strike="noStrike" kern="1200" cap="none">
              <a:ln>
                <a:noFill/>
              </a:ln>
              <a:latin typeface="Source Sans Pro" pitchFamily="34"/>
              <a:ea typeface="源ノ角ゴシック Normal" pitchFamily="2"/>
              <a:cs typeface="Free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5C6186-B88C-41A4-B30B-6DB4613D0CED}" type="slidenum">
              <a:t>2</a:t>
            </a:fld>
            <a:endParaRPr lang="tr-TR"/>
          </a:p>
        </p:txBody>
      </p:sp>
      <p:sp>
        <p:nvSpPr>
          <p:cNvPr id="2" name="1 Başlık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Ben Kimim?</a:t>
            </a:r>
          </a:p>
        </p:txBody>
      </p:sp>
      <p:sp>
        <p:nvSpPr>
          <p:cNvPr id="3" name="2 Metin Yer Tutucusu"/>
          <p:cNvSpPr txBox="1">
            <a:spLocks noGrp="1"/>
          </p:cNvSpPr>
          <p:nvPr>
            <p:ph type="body" idx="4294967295"/>
          </p:nvPr>
        </p:nvSpPr>
        <p:spPr/>
        <p:txBody>
          <a:bodyPr anchor="ctr"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pPr lvl="0">
              <a:buSzPct val="45000"/>
              <a:buFont typeface="StarSymbol"/>
              <a:buChar char=""/>
            </a:pPr>
            <a:r>
              <a:rPr lang="tr-TR"/>
              <a:t>Bilişim Teknolojileri Öğretmeni</a:t>
            </a:r>
          </a:p>
          <a:p>
            <a:pPr lvl="0">
              <a:buSzPct val="45000"/>
              <a:buFont typeface="StarSymbol"/>
              <a:buChar char=""/>
            </a:pPr>
            <a:r>
              <a:rPr lang="tr-TR"/>
              <a:t>Yeğitek'de Yazılım Geliştirici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B5BCC7-A3C4-4B19-BF76-A12F9BD03A93}" type="slidenum">
              <a:t>3</a:t>
            </a:fld>
            <a:endParaRPr lang="tr-TR"/>
          </a:p>
        </p:txBody>
      </p:sp>
      <p:sp>
        <p:nvSpPr>
          <p:cNvPr id="2" name="1 Başlık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Yenilik ve Eğitim Teknolojileri Genel Müdürlüğü</a:t>
            </a:r>
          </a:p>
        </p:txBody>
      </p:sp>
      <p:sp>
        <p:nvSpPr>
          <p:cNvPr id="3" name="2 Metin Yer Tutucusu"/>
          <p:cNvSpPr txBox="1">
            <a:spLocks noGrp="1"/>
          </p:cNvSpPr>
          <p:nvPr>
            <p:ph type="body" idx="4294967295"/>
          </p:nvPr>
        </p:nvSpPr>
        <p:spPr>
          <a:xfrm>
            <a:off x="471600" y="1812600"/>
            <a:ext cx="9180000" cy="4680000"/>
          </a:xfrm>
        </p:spPr>
        <p:txBody>
          <a:bodyPr anchor="ctr"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pPr lvl="0" algn="ctr"/>
            <a:r>
              <a:rPr lang="tr-TR"/>
              <a:t>Ölçme Değerlendirme ve Sınav Hizmetleri Genel Müdürlüğü</a:t>
            </a:r>
          </a:p>
          <a:p>
            <a:pPr lvl="0" algn="ctr"/>
            <a:r>
              <a:rPr lang="tr-TR"/>
              <a:t>Ve</a:t>
            </a:r>
          </a:p>
          <a:p>
            <a:pPr lvl="0" algn="ctr"/>
            <a:r>
              <a:rPr lang="tr-TR"/>
              <a:t>Yenilik ve Eğitim Teknolojileri Genel Müdürlüğü</a:t>
            </a:r>
          </a:p>
          <a:p>
            <a:pPr lvl="0" algn="ctr"/>
            <a:r>
              <a:rPr lang="tr-TR"/>
              <a:t>Protokolü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3E86A3-E418-4011-9CF3-7579C219CD1C}" type="slidenum">
              <a:t>4</a:t>
            </a:fld>
            <a:endParaRPr lang="tr-TR"/>
          </a:p>
        </p:txBody>
      </p:sp>
      <p:sp>
        <p:nvSpPr>
          <p:cNvPr id="2" name="1 Başlık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Başlangıç</a:t>
            </a:r>
          </a:p>
        </p:txBody>
      </p:sp>
      <p:sp>
        <p:nvSpPr>
          <p:cNvPr id="3" name="2 Metin Yer Tutucusu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pPr lvl="0"/>
            <a:r>
              <a:rPr lang="tr-TR"/>
              <a:t>E-Kurs Uygulaması yazılmaya(programlanmaya) başlandığında;</a:t>
            </a:r>
          </a:p>
          <a:p>
            <a:pPr lvl="0">
              <a:buSzPct val="45000"/>
              <a:buFont typeface="StarSymbol"/>
              <a:buChar char=""/>
            </a:pPr>
            <a:r>
              <a:rPr lang="tr-TR"/>
              <a:t>0 Veri</a:t>
            </a:r>
          </a:p>
          <a:p>
            <a:pPr lvl="0">
              <a:buSzPct val="45000"/>
              <a:buFont typeface="StarSymbol"/>
              <a:buChar char=""/>
            </a:pPr>
            <a:r>
              <a:rPr lang="tr-TR"/>
              <a:t>0 Analiz</a:t>
            </a:r>
          </a:p>
          <a:p>
            <a:pPr lvl="0">
              <a:buSzPct val="45000"/>
              <a:buFont typeface="StarSymbol"/>
              <a:buChar char=""/>
            </a:pPr>
            <a:r>
              <a:rPr lang="tr-TR"/>
              <a:t>2 Yazılımcı</a:t>
            </a:r>
          </a:p>
          <a:p>
            <a:pPr lvl="0">
              <a:buSzPct val="45000"/>
              <a:buFont typeface="StarSymbol"/>
              <a:buChar char=""/>
            </a:pPr>
            <a:r>
              <a:rPr lang="tr-TR"/>
              <a:t>1 Koordinatör</a:t>
            </a:r>
          </a:p>
          <a:p>
            <a:pPr lvl="0">
              <a:buSzPct val="45000"/>
              <a:buFont typeface="StarSymbol"/>
              <a:buChar char=""/>
            </a:pPr>
            <a:r>
              <a:rPr lang="tr-TR"/>
              <a:t>Ve Yöneticilerimiz vardı.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DFDCA1-9E68-4CFA-A41F-4F6258EDBE8F}" type="slidenum">
              <a:t>5</a:t>
            </a:fld>
            <a:endParaRPr lang="tr-TR"/>
          </a:p>
        </p:txBody>
      </p:sp>
      <p:sp>
        <p:nvSpPr>
          <p:cNvPr id="2" name="1 Başlık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Süreç</a:t>
            </a:r>
          </a:p>
        </p:txBody>
      </p:sp>
      <p:sp>
        <p:nvSpPr>
          <p:cNvPr id="3" name="2 Metin Yer Tutucusu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pPr lvl="0"/>
            <a:r>
              <a:rPr lang="tr-TR"/>
              <a:t>E-Kurs uygulaması 1 aydan daha az sürede yayın hayatına başlamıştır.</a:t>
            </a:r>
          </a:p>
          <a:p>
            <a:pPr lvl="0"/>
            <a:r>
              <a:rPr lang="tr-TR"/>
              <a:t>Uygulama sürece göre şekillendirilip işleyiş anında geliştirmeye devam edilmekte.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FEC643-3572-446A-BEA4-B9F4B8395026}" type="slidenum">
              <a:t>6</a:t>
            </a:fld>
            <a:endParaRPr lang="tr-TR"/>
          </a:p>
        </p:txBody>
      </p:sp>
      <p:sp>
        <p:nvSpPr>
          <p:cNvPr id="2" name="1 Başlık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Teknoloji</a:t>
            </a:r>
          </a:p>
        </p:txBody>
      </p:sp>
      <p:sp>
        <p:nvSpPr>
          <p:cNvPr id="3" name="2 Metin Yer Tutucusu"/>
          <p:cNvSpPr txBox="1">
            <a:spLocks noGrp="1"/>
          </p:cNvSpPr>
          <p:nvPr>
            <p:ph type="body" idx="4294967295"/>
          </p:nvPr>
        </p:nvSpPr>
        <p:spPr/>
        <p:txBody>
          <a:bodyPr anchor="ctr"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pPr lvl="0" algn="ctr"/>
            <a:r>
              <a:rPr lang="tr-TR"/>
              <a:t>Böylesine canlı bir sistemde kullandığınız teknolojileri büyük önem arz etmedir.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452D8A-58FA-4639-9F82-8D7789695DE0}" type="slidenum">
              <a:t>7</a:t>
            </a:fld>
            <a:endParaRPr lang="tr-TR"/>
          </a:p>
        </p:txBody>
      </p:sp>
      <p:sp>
        <p:nvSpPr>
          <p:cNvPr id="2" name="1 Başlık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Teknoloji</a:t>
            </a:r>
          </a:p>
        </p:txBody>
      </p:sp>
      <p:sp>
        <p:nvSpPr>
          <p:cNvPr id="3" name="2 Metin Yer Tutucusu"/>
          <p:cNvSpPr txBox="1">
            <a:spLocks noGrp="1"/>
          </p:cNvSpPr>
          <p:nvPr>
            <p:ph type="body" idx="4294967295"/>
          </p:nvPr>
        </p:nvSpPr>
        <p:spPr/>
        <p:txBody>
          <a:bodyPr anchor="t"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pPr lvl="0" algn="l">
              <a:buSzPct val="45000"/>
              <a:buFont typeface="StarSymbol"/>
              <a:buChar char="✔"/>
            </a:pPr>
            <a:r>
              <a:rPr lang="tr-TR"/>
              <a:t>PHP</a:t>
            </a:r>
          </a:p>
          <a:p>
            <a:pPr lvl="0" algn="l">
              <a:buSzPct val="45000"/>
              <a:buFont typeface="StarSymbol"/>
              <a:buChar char="✔"/>
            </a:pPr>
            <a:r>
              <a:rPr lang="tr-TR"/>
              <a:t>ORACLE</a:t>
            </a:r>
          </a:p>
          <a:p>
            <a:pPr lvl="0" algn="l">
              <a:buSzPct val="45000"/>
              <a:buFont typeface="StarSymbol"/>
              <a:buChar char="✔"/>
            </a:pPr>
            <a:r>
              <a:rPr lang="tr-TR"/>
              <a:t>REDIS</a:t>
            </a:r>
          </a:p>
          <a:p>
            <a:pPr lvl="0" algn="l">
              <a:buSzPct val="45000"/>
              <a:buFont typeface="StarSymbol"/>
              <a:buChar char="✔"/>
            </a:pPr>
            <a:r>
              <a:rPr lang="tr-TR"/>
              <a:t>MONGODB</a:t>
            </a:r>
          </a:p>
          <a:p>
            <a:pPr lvl="0" algn="l">
              <a:buSzPct val="45000"/>
              <a:buFont typeface="StarSymbol"/>
              <a:buChar char="✔"/>
            </a:pPr>
            <a:r>
              <a:rPr lang="tr-TR"/>
              <a:t>F5 BIG IP</a:t>
            </a:r>
          </a:p>
          <a:p>
            <a:pPr lvl="0" algn="l">
              <a:buSzPct val="45000"/>
              <a:buFont typeface="StarSymbol"/>
              <a:buChar char="✔"/>
            </a:pPr>
            <a:r>
              <a:rPr lang="tr-TR"/>
              <a:t>ELASTIKSEARCH</a:t>
            </a:r>
          </a:p>
          <a:p>
            <a:pPr lvl="0" algn="l">
              <a:buSzPct val="45000"/>
              <a:buFont typeface="StarSymbol"/>
              <a:buChar char="✔"/>
            </a:pPr>
            <a:r>
              <a:rPr lang="tr-TR"/>
              <a:t>Ve daha fazlası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756960" y="1855439"/>
            <a:ext cx="2301480" cy="12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752880" y="1980000"/>
            <a:ext cx="2412720" cy="108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3924360" y="3198240"/>
            <a:ext cx="1974240" cy="166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7039800" y="2813400"/>
            <a:ext cx="1658519" cy="199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B2A2DA-AE7F-4720-814C-C2F1D9F073C2}" type="slidenum">
              <a:t>8</a:t>
            </a:fld>
            <a:endParaRPr lang="tr-TR"/>
          </a:p>
        </p:txBody>
      </p:sp>
      <p:sp>
        <p:nvSpPr>
          <p:cNvPr id="2" name="1 Başlık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Teknoloji</a:t>
            </a:r>
          </a:p>
        </p:txBody>
      </p:sp>
      <p:sp>
        <p:nvSpPr>
          <p:cNvPr id="3" name="2 Metin Yer Tutucusu"/>
          <p:cNvSpPr txBox="1">
            <a:spLocks noGrp="1"/>
          </p:cNvSpPr>
          <p:nvPr>
            <p:ph type="body" idx="4294967295"/>
          </p:nvPr>
        </p:nvSpPr>
        <p:spPr/>
        <p:txBody>
          <a:bodyPr anchor="t"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pPr lvl="0" algn="l">
              <a:buSzPct val="45000"/>
              <a:buFont typeface="StarSymbol"/>
              <a:buChar char="✔"/>
            </a:pPr>
            <a:r>
              <a:rPr lang="tr-TR"/>
              <a:t> 20 den fazla uygulama sunucusu</a:t>
            </a:r>
          </a:p>
          <a:p>
            <a:pPr lvl="0" algn="l">
              <a:buSzPct val="45000"/>
              <a:buFont typeface="StarSymbol"/>
              <a:buChar char="✔"/>
            </a:pPr>
            <a:r>
              <a:rPr lang="tr-TR"/>
              <a:t> 4 Instance yedekli veritabanı</a:t>
            </a:r>
          </a:p>
          <a:p>
            <a:pPr lvl="0" algn="l">
              <a:buSzPct val="45000"/>
              <a:buFont typeface="StarSymbol"/>
              <a:buChar char="✔"/>
            </a:pPr>
            <a:r>
              <a:rPr lang="tr-TR"/>
              <a:t> Ayrılmış oturum sunucusu</a:t>
            </a:r>
          </a:p>
          <a:p>
            <a:pPr lvl="0" algn="l">
              <a:buSzPct val="45000"/>
              <a:buFont typeface="StarSymbol"/>
              <a:buChar char="✔"/>
            </a:pPr>
            <a:r>
              <a:rPr lang="tr-TR"/>
              <a:t> 2 Log sunucusu</a:t>
            </a:r>
          </a:p>
          <a:p>
            <a:pPr lvl="0" algn="l">
              <a:buSzPct val="45000"/>
              <a:buFont typeface="StarSymbol"/>
              <a:buChar char="✔"/>
            </a:pPr>
            <a:r>
              <a:rPr lang="tr-TR"/>
              <a:t> 1 Loadbalancer(Yük Dengeleyici)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474D13-28AB-451D-9F79-90D3EFE110CF}" type="slidenum">
              <a:t>9</a:t>
            </a:fld>
            <a:endParaRPr lang="tr-TR"/>
          </a:p>
        </p:txBody>
      </p:sp>
      <p:sp>
        <p:nvSpPr>
          <p:cNvPr id="2" name="1 Başlık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tr-TR"/>
              <a:t>Kimler?</a:t>
            </a:r>
          </a:p>
        </p:txBody>
      </p:sp>
      <p:sp>
        <p:nvSpPr>
          <p:cNvPr id="3" name="2 Metin Yer Tutucusu"/>
          <p:cNvSpPr txBox="1">
            <a:spLocks noGrp="1"/>
          </p:cNvSpPr>
          <p:nvPr>
            <p:ph type="body" idx="4294967295"/>
          </p:nvPr>
        </p:nvSpPr>
        <p:spPr/>
        <p:txBody>
          <a:bodyPr anchor="ctr"/>
          <a:lstStyle>
            <a:def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defPPr>
            <a:lvl1pPr marL="0" marR="0" lvl="0" indent="0" hangingPunct="1">
              <a:spcBef>
                <a:spcPts val="0"/>
              </a:spcBef>
              <a:spcAft>
                <a:spcPts val="1142"/>
              </a:spcAft>
              <a:buNone/>
              <a:defRPr lang="tr-TR" sz="2600" b="1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Semibold" pitchFamily="34"/>
                <a:ea typeface="源ノ角ゴシック Medium" pitchFamily="2"/>
                <a:cs typeface="FreeSans" pitchFamily="2"/>
              </a:defRPr>
            </a:lvl1pPr>
            <a:lvl2pPr marL="288000" marR="0" lvl="1" indent="0" hangingPunct="1">
              <a:spcBef>
                <a:spcPts val="0"/>
              </a:spcBef>
              <a:spcAft>
                <a:spcPts val="1134"/>
              </a:spcAft>
              <a:buNone/>
              <a:defRPr lang="tr-TR" sz="22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2pPr>
            <a:lvl3pPr marL="576000" marR="0" lvl="2" indent="0" hangingPunct="1">
              <a:spcBef>
                <a:spcPts val="0"/>
              </a:spcBef>
              <a:spcAft>
                <a:spcPts val="850"/>
              </a:spcAft>
              <a:buNone/>
              <a:defRPr lang="tr-TR" sz="18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3pPr>
            <a:lvl4pPr marL="864000" marR="0" lvl="3" indent="0" hangingPunct="1">
              <a:spcBef>
                <a:spcPts val="0"/>
              </a:spcBef>
              <a:spcAft>
                <a:spcPts val="567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4pPr>
            <a:lvl5pPr marL="1152000" marR="0" lvl="4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5pPr>
            <a:lvl6pPr marL="1440000" marR="0" lvl="5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6pPr>
            <a:lvl7pPr marL="1728000" marR="0" lvl="6" indent="0" hangingPunct="1">
              <a:spcBef>
                <a:spcPts val="0"/>
              </a:spcBef>
              <a:spcAft>
                <a:spcPts val="283"/>
              </a:spcAft>
              <a:buNone/>
              <a:defRPr lang="tr-TR" sz="16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7pPr>
            <a:lvl8pPr marL="2015999" marR="0" lvl="7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8pPr>
            <a:lvl9pPr marL="2304000" marR="0" lvl="8" indent="0" hangingPunct="1">
              <a:spcBef>
                <a:spcPts val="0"/>
              </a:spcBef>
              <a:spcAft>
                <a:spcPts val="283"/>
              </a:spcAft>
              <a:buNone/>
              <a:defRPr lang="tr-TR" sz="2000" b="0" i="0" u="none" strike="noStrike" kern="1200" cap="none">
                <a:ln>
                  <a:noFill/>
                </a:ln>
                <a:solidFill>
                  <a:srgbClr val="1C1C1C"/>
                </a:solidFill>
                <a:latin typeface="Source Sans Pro Light" pitchFamily="34"/>
                <a:ea typeface="源ノ角ゴシック Light" pitchFamily="2"/>
                <a:cs typeface="FreeSans" pitchFamily="2"/>
              </a:defRPr>
            </a:lvl9pPr>
          </a:lstStyle>
          <a:p>
            <a:pPr lvl="0">
              <a:buSzPct val="45000"/>
              <a:buFont typeface="StarSymbol"/>
              <a:buChar char="●"/>
            </a:pPr>
            <a:r>
              <a:rPr lang="tr-TR"/>
              <a:t>Ölçme Değerlendirme ve Sınav Hizmetleri Genel Müdürlüğü Yöneticileri</a:t>
            </a:r>
          </a:p>
          <a:p>
            <a:pPr lvl="0">
              <a:buSzPct val="45000"/>
              <a:buFont typeface="StarSymbol"/>
              <a:buChar char="●"/>
            </a:pPr>
            <a:r>
              <a:rPr lang="tr-TR"/>
              <a:t>1 Koordinatör</a:t>
            </a:r>
          </a:p>
          <a:p>
            <a:pPr lvl="0">
              <a:buSzPct val="45000"/>
              <a:buFont typeface="StarSymbol"/>
              <a:buChar char="●"/>
            </a:pPr>
            <a:r>
              <a:rPr lang="tr-TR"/>
              <a:t>2 Yazılımcı</a:t>
            </a:r>
          </a:p>
          <a:p>
            <a:pPr lvl="0">
              <a:buSzPct val="45000"/>
              <a:buFont typeface="StarSymbol"/>
              <a:buChar char="●"/>
            </a:pPr>
            <a:r>
              <a:rPr lang="tr-TR"/>
              <a:t>1 Sistem Yöneticisi</a:t>
            </a:r>
          </a:p>
          <a:p>
            <a:pPr lvl="0">
              <a:buSzPct val="45000"/>
              <a:buFont typeface="StarSymbol"/>
              <a:buChar char="●"/>
            </a:pPr>
            <a:r>
              <a:rPr lang="tr-TR"/>
              <a:t>1 Veritabanı Uzmanı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izarin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izarin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../../../../Applications/LibreOffice.app/Contents/Resources/template/common/presnt/Alizarin.otp</Template>
  <TotalTime>48</TotalTime>
  <Words>198</Words>
  <Application>Microsoft Office PowerPoint</Application>
  <PresentationFormat>Ekran Gösterisi (4:3)</PresentationFormat>
  <Paragraphs>75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17</vt:i4>
      </vt:variant>
    </vt:vector>
  </HeadingPairs>
  <TitlesOfParts>
    <vt:vector size="19" baseType="lpstr">
      <vt:lpstr>alizarin</vt:lpstr>
      <vt:lpstr>alizarin1</vt:lpstr>
      <vt:lpstr>E-KURS</vt:lpstr>
      <vt:lpstr>Ben Kimim?</vt:lpstr>
      <vt:lpstr>Yenilik ve Eğitim Teknolojileri Genel Müdürlüğü</vt:lpstr>
      <vt:lpstr>Başlangıç</vt:lpstr>
      <vt:lpstr>Süreç</vt:lpstr>
      <vt:lpstr>Teknoloji</vt:lpstr>
      <vt:lpstr>Teknoloji</vt:lpstr>
      <vt:lpstr>Teknoloji</vt:lpstr>
      <vt:lpstr>Kimler?</vt:lpstr>
      <vt:lpstr>E-KURS İŞ AKIŞI</vt:lpstr>
      <vt:lpstr>İŞ AKIŞI</vt:lpstr>
      <vt:lpstr>KURS MERKEZİ BAŞVURU EKRANI</vt:lpstr>
      <vt:lpstr>KURS MERKEZİ İŞLEMLERİ</vt:lpstr>
      <vt:lpstr>İL/İLÇE İŞLEMLERİ</vt:lpstr>
      <vt:lpstr>İL/İLÇE İŞLEMLERİ</vt:lpstr>
      <vt:lpstr>ÖĞRETMEN İŞLEMLERİ</vt:lpstr>
      <vt:lpstr>ÖĞRENCİ İŞLEMLERİ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E-KURS</dc:title>
  <dc:creator>pc6</dc:creator>
  <cp:lastModifiedBy>pc6</cp:lastModifiedBy>
  <cp:revision>12</cp:revision>
  <dcterms:created xsi:type="dcterms:W3CDTF">2015-12-02T07:45:26Z</dcterms:created>
  <dcterms:modified xsi:type="dcterms:W3CDTF">2015-12-11T13:58:46Z</dcterms:modified>
</cp:coreProperties>
</file>