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01.12.2015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01.12.2015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01.12.2015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01.12.2015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01.12.2015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01.12.2015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01.12.2015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01.12.2015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01.12.2015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01.12.2015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5324535"/>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Emel ILICAN</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Antalya</a:t>
            </a:r>
            <a:endParaRPr lang="tr-TR" sz="2400" b="1" dirty="0">
              <a:latin typeface="Times New Roman" panose="02020603050405020304" pitchFamily="18" charset="0"/>
              <a:cs typeface="Times New Roman" panose="02020603050405020304" pitchFamily="18" charset="0"/>
            </a:endParaRPr>
          </a:p>
          <a:p>
            <a:pPr algn="ctr">
              <a:buNone/>
            </a:pPr>
            <a:r>
              <a:rPr lang="tr-TR" sz="2400" b="1" dirty="0">
                <a:latin typeface="Times New Roman" panose="02020603050405020304" pitchFamily="18" charset="0"/>
                <a:cs typeface="Times New Roman" panose="02020603050405020304" pitchFamily="18" charset="0"/>
              </a:rPr>
              <a:t>30 Kasım – </a:t>
            </a:r>
            <a:r>
              <a:rPr lang="tr-TR" sz="2400" b="1">
                <a:latin typeface="Times New Roman" panose="02020603050405020304" pitchFamily="18" charset="0"/>
                <a:cs typeface="Times New Roman" panose="02020603050405020304" pitchFamily="18" charset="0"/>
              </a:rPr>
              <a:t>4 </a:t>
            </a:r>
            <a:r>
              <a:rPr lang="tr-TR" sz="2400" b="1" smtClean="0">
                <a:latin typeface="Times New Roman" panose="02020603050405020304" pitchFamily="18" charset="0"/>
                <a:cs typeface="Times New Roman" panose="02020603050405020304" pitchFamily="18" charset="0"/>
              </a:rPr>
              <a:t>Aralık</a:t>
            </a:r>
            <a:r>
              <a:rPr lang="tr-TR" sz="2400" b="1"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2015 </a:t>
            </a:r>
          </a:p>
        </p:txBody>
      </p:sp>
    </p:spTree>
    <p:extLst>
      <p:ext uri="{BB962C8B-B14F-4D97-AF65-F5344CB8AC3E}">
        <p14:creationId xmlns=""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10967</TotalTime>
  <Words>2808</Words>
  <Application>Microsoft Office PowerPoint</Application>
  <PresentationFormat>Ekran Gösterisi (4:3)</PresentationFormat>
  <Paragraphs>364</Paragraphs>
  <Slides>50</Slides>
  <Notes>1</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Slayt 1</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Slayt 10</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Slayt 31</vt:lpstr>
      <vt:lpstr>  2015        DESTEKLEME VE YETİŞTİRME KURSLARI KILAVUZU    </vt:lpstr>
      <vt:lpstr>  2015        DESTEKLEME VE YETİŞTİRME KURSLARI KILAVUZU    </vt:lpstr>
      <vt:lpstr>GENEL ESASLAR </vt:lpstr>
      <vt:lpstr>GENEL ESASLAR </vt:lpstr>
      <vt:lpstr>GENEL ESASLAR </vt:lpstr>
      <vt:lpstr>GENEL ESASLAR </vt:lpstr>
      <vt:lpstr>Slayt 38</vt:lpstr>
      <vt:lpstr>Slayt 39</vt:lpstr>
      <vt:lpstr>KURS MERKEZLERİ</vt:lpstr>
      <vt:lpstr>KURS MERKEZLERİ</vt:lpstr>
      <vt:lpstr>KURS MERKEZLERİ</vt:lpstr>
      <vt:lpstr>Slayt 43</vt:lpstr>
      <vt:lpstr>ÖĞRETMEN BAŞVURULARI</vt:lpstr>
      <vt:lpstr>ÖĞRETMEN BAŞVURULARI</vt:lpstr>
      <vt:lpstr>Slayt 46</vt:lpstr>
      <vt:lpstr>Slayt 47</vt:lpstr>
      <vt:lpstr>Slayt 48</vt:lpstr>
      <vt:lpstr>Slayt 49</vt:lpstr>
      <vt:lpstr>Slayt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TOPLANTI</cp:lastModifiedBy>
  <cp:revision>1001</cp:revision>
  <dcterms:created xsi:type="dcterms:W3CDTF">2011-10-11T08:25:07Z</dcterms:created>
  <dcterms:modified xsi:type="dcterms:W3CDTF">2015-12-01T07:09:49Z</dcterms:modified>
</cp:coreProperties>
</file>